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Helvetica Neue"/>
      <p:regular r:id="rId13"/>
      <p:bold r:id="rId14"/>
      <p:italic r:id="rId15"/>
      <p:boldItalic r:id="rId16"/>
    </p:embeddedFont>
    <p:embeddedFont>
      <p:font typeface="Helvetica Neue Ligh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hBxXzj6eq8bQVfGZFQa0Lx1NmX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font" Target="fonts/HelveticaNeue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7" Type="http://schemas.openxmlformats.org/officeDocument/2006/relationships/font" Target="fonts/HelveticaNeueLight-regular.fntdata"/><Relationship Id="rId16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19" Type="http://schemas.openxmlformats.org/officeDocument/2006/relationships/font" Target="fonts/HelveticaNeueLight-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6ed945ee7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16ed945ee7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16ed945ee7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6e7a13770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16e7a13770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g16e7a13770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9" Type="http://schemas.openxmlformats.org/officeDocument/2006/relationships/image" Target="../media/image11.jpg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1.jpg"/><Relationship Id="rId7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1.jp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2791326" y="638798"/>
            <a:ext cx="7796463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b="1" i="0" lang="pt-BR" sz="44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2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300289" y="4806998"/>
            <a:ext cx="7930032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 JORNAL COMO FERRAMENTA PARA UMA PRÁTICA SOCIAL</a:t>
            </a:r>
            <a:endParaRPr b="0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836302" y="697603"/>
            <a:ext cx="74879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ENCONTRO DE BOAS PRÁTICAS COM O JOCA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&#10;&#10;Descrição gerada automaticamente"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490" y="6273464"/>
            <a:ext cx="1046686" cy="43470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3399903" y="5216072"/>
            <a:ext cx="683041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ESCOLA TANGARÁ</a:t>
            </a:r>
            <a:endParaRPr b="0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399903" y="5637177"/>
            <a:ext cx="683041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FLAVIA CUNHA LIMA</a:t>
            </a:r>
            <a:endParaRPr b="0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Uma imagem contendo Texto&#10;&#10;Descrição gerada automaticamente" id="96" name="Google Shape;9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1247" y="6320826"/>
            <a:ext cx="1332660" cy="3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185863" y="1580236"/>
            <a:ext cx="9858375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saber de Tik Tok. E agora?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Produção de Mídia na escola</a:t>
            </a:r>
            <a:endParaRPr b="0" i="0" sz="44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516" y="6445811"/>
            <a:ext cx="889037" cy="369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438363" y="6230268"/>
            <a:ext cx="102119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695649" y="402389"/>
            <a:ext cx="61793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JORNAL TANGARÁ</a:t>
            </a:r>
            <a:endParaRPr b="0" i="0" sz="1200" u="none" cap="none" strike="noStrike">
              <a:solidFill>
                <a:schemeClr val="lt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Uma imagem contendo Texto&#10;&#10;Descrição gerada automaticamente" id="107" name="Google Shape;10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44" y="6435119"/>
            <a:ext cx="1332660" cy="33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 b="5989" l="34978" r="35882" t="20690"/>
          <a:stretch/>
        </p:blipFill>
        <p:spPr>
          <a:xfrm rot="337596">
            <a:off x="8279990" y="1530173"/>
            <a:ext cx="2865821" cy="405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7">
            <a:alphaModFix/>
          </a:blip>
          <a:srcRect b="4616" l="34805" r="35815" t="20294"/>
          <a:stretch/>
        </p:blipFill>
        <p:spPr>
          <a:xfrm rot="-486087">
            <a:off x="1158014" y="1447820"/>
            <a:ext cx="2855296" cy="4102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8">
            <a:alphaModFix/>
          </a:blip>
          <a:srcRect b="5046" l="34394" r="35996" t="20385"/>
          <a:stretch/>
        </p:blipFill>
        <p:spPr>
          <a:xfrm>
            <a:off x="4738263" y="1267101"/>
            <a:ext cx="2899758" cy="41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4025" y="168949"/>
            <a:ext cx="1803193" cy="109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16ed945ee7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118" name="Google Shape;118;g16ed945ee7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516" y="6445811"/>
            <a:ext cx="889038" cy="3692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6ed945ee74_0_0"/>
          <p:cNvSpPr txBox="1"/>
          <p:nvPr/>
        </p:nvSpPr>
        <p:spPr>
          <a:xfrm>
            <a:off x="438363" y="6230268"/>
            <a:ext cx="1021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5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0" name="Google Shape;120;g16ed945ee74_0_0"/>
          <p:cNvSpPr txBox="1"/>
          <p:nvPr/>
        </p:nvSpPr>
        <p:spPr>
          <a:xfrm>
            <a:off x="5695649" y="402389"/>
            <a:ext cx="6179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JORNAL TANGARÁ</a:t>
            </a:r>
            <a:endParaRPr b="0" i="0" sz="1200" u="none" cap="none" strike="noStrike">
              <a:solidFill>
                <a:schemeClr val="lt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Uma imagem contendo Texto&#10;&#10;Descrição gerada automaticamente" id="121" name="Google Shape;121;g16ed945ee74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44" y="6435119"/>
            <a:ext cx="1332660" cy="33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6ed945ee74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4025" y="168949"/>
            <a:ext cx="1803193" cy="10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6ed945ee74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37623" y="70188"/>
            <a:ext cx="5126355" cy="685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16e7a13770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130" name="Google Shape;130;g16e7a13770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516" y="6445811"/>
            <a:ext cx="889038" cy="36923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6e7a13770b_0_0"/>
          <p:cNvSpPr txBox="1"/>
          <p:nvPr/>
        </p:nvSpPr>
        <p:spPr>
          <a:xfrm>
            <a:off x="438363" y="6230268"/>
            <a:ext cx="1021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5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2" name="Google Shape;132;g16e7a13770b_0_0"/>
          <p:cNvSpPr txBox="1"/>
          <p:nvPr/>
        </p:nvSpPr>
        <p:spPr>
          <a:xfrm>
            <a:off x="5695649" y="402389"/>
            <a:ext cx="6179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JORNAL TANGARÁ</a:t>
            </a:r>
            <a:endParaRPr b="0" i="0" sz="1200" u="none" cap="none" strike="noStrike">
              <a:solidFill>
                <a:schemeClr val="lt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Uma imagem contendo Texto&#10;&#10;Descrição gerada automaticamente" id="133" name="Google Shape;133;g16e7a13770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44" y="6435119"/>
            <a:ext cx="1332660" cy="33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6e7a13770b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4025" y="168949"/>
            <a:ext cx="1803193" cy="10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6e7a13770b_0_0"/>
          <p:cNvPicPr preferRelativeResize="0"/>
          <p:nvPr/>
        </p:nvPicPr>
        <p:blipFill rotWithShape="1">
          <a:blip r:embed="rId7">
            <a:alphaModFix/>
          </a:blip>
          <a:srcRect b="13006" l="20598" r="18729" t="19493"/>
          <a:stretch/>
        </p:blipFill>
        <p:spPr>
          <a:xfrm>
            <a:off x="2233792" y="1043062"/>
            <a:ext cx="8111759" cy="5073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 txBox="1"/>
          <p:nvPr/>
        </p:nvSpPr>
        <p:spPr>
          <a:xfrm>
            <a:off x="1075134" y="1826297"/>
            <a:ext cx="10578919" cy="3785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AutoNum type="arabicPeriod"/>
            </a:pPr>
            <a:r>
              <a:rPr b="0" i="0" lang="pt-BR" sz="20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REUNIÃO DE PAUTA: AVALIAÇÃO DO NÚMERO ANTERIOR; ASSUNTOS DA ESCOLA E FORA DELA QUE PODEM SER ABORDADOS; ATRIBUIÇÃO DAS PAUTAS</a:t>
            </a:r>
            <a:endParaRPr b="0" i="0" sz="20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AutoNum type="arabicPeriod"/>
            </a:pPr>
            <a:r>
              <a:rPr b="0" i="0" lang="pt-BR" sz="20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ENTREVISTAS COM PROFESSORES E OUTRAS FONTES</a:t>
            </a:r>
            <a:endParaRPr b="0" i="0" sz="20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AutoNum type="arabicPeriod"/>
            </a:pPr>
            <a:r>
              <a:rPr b="0" i="0" lang="pt-BR" sz="20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ESCRITA DAS NOTÍCIAS</a:t>
            </a:r>
            <a:endParaRPr b="0" i="0" sz="20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AutoNum type="arabicPeriod"/>
            </a:pPr>
            <a:r>
              <a:rPr b="0" i="0" lang="pt-BR" sz="20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REVISÃO, SUGESTÕES DE MELHORIA E CORREÇÕES.</a:t>
            </a:r>
            <a:endParaRPr b="0" i="0" sz="20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1246585" y="1246092"/>
            <a:ext cx="617934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ETAPAS JORNAL TANGARÁ</a:t>
            </a:r>
            <a:endParaRPr b="0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&#10;&#10;Descrição gerada automaticamente" id="144" name="Google Shape;14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516" y="6445811"/>
            <a:ext cx="889037" cy="36923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>
            <a:off x="5304077" y="630733"/>
            <a:ext cx="61793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JORNAL TANGARÁ</a:t>
            </a:r>
            <a:endParaRPr b="0" i="0" sz="1200" u="none" cap="none" strike="noStrike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Uma imagem contendo Texto&#10;&#10;Descrição gerada automaticamente" id="146" name="Google Shape;14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44" y="6435119"/>
            <a:ext cx="1332660" cy="3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"/>
          <p:cNvSpPr txBox="1"/>
          <p:nvPr/>
        </p:nvSpPr>
        <p:spPr>
          <a:xfrm>
            <a:off x="438363" y="6302460"/>
            <a:ext cx="102119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154" name="Google Shape;15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516" y="6445811"/>
            <a:ext cx="889037" cy="36923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 txBox="1"/>
          <p:nvPr/>
        </p:nvSpPr>
        <p:spPr>
          <a:xfrm>
            <a:off x="5695649" y="402389"/>
            <a:ext cx="61793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JORNAL TANGARÁ</a:t>
            </a:r>
            <a:endParaRPr b="0" i="0" sz="1200" u="none" cap="none" strike="noStrike">
              <a:solidFill>
                <a:schemeClr val="lt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Uma imagem contendo Texto&#10;&#10;Descrição gerada automaticamente" id="156" name="Google Shape;15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44" y="6435119"/>
            <a:ext cx="1332660" cy="3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 txBox="1"/>
          <p:nvPr/>
        </p:nvSpPr>
        <p:spPr>
          <a:xfrm>
            <a:off x="438363" y="6230268"/>
            <a:ext cx="102119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58" name="Google Shape;15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1773" y="785912"/>
            <a:ext cx="3967101" cy="5286174"/>
          </a:xfrm>
          <a:prstGeom prst="rect">
            <a:avLst/>
          </a:prstGeom>
          <a:noFill/>
          <a:ln cap="flat" cmpd="sng" w="1143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p4"/>
          <p:cNvSpPr txBox="1"/>
          <p:nvPr/>
        </p:nvSpPr>
        <p:spPr>
          <a:xfrm>
            <a:off x="5695650" y="785900"/>
            <a:ext cx="58173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5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pt-BR" sz="2300" u="none" cap="none" strike="noStrike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“A DEMOCRACIA DE AMANHÃ SE PREPARA NA DEMOCRACIA DA ESCOLA”</a:t>
            </a:r>
            <a:endParaRPr b="1" i="0" sz="2300" u="none" cap="none" strike="noStrike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5999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2300" u="none" cap="none" strike="noStrike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Freinet</a:t>
            </a:r>
            <a:endParaRPr b="1" i="0" sz="2300" u="none" cap="none" strike="noStrike">
              <a:solidFill>
                <a:srgbClr val="FF99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166" name="Google Shape;16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6886" y="6445811"/>
            <a:ext cx="889037" cy="36923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 txBox="1"/>
          <p:nvPr/>
        </p:nvSpPr>
        <p:spPr>
          <a:xfrm>
            <a:off x="503274" y="1644869"/>
            <a:ext cx="68118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-"/>
            </a:pPr>
            <a:r>
              <a:rPr b="0" i="0" lang="pt-BR" sz="20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REFLEXÃO SOBRE OS GÊNEROS JORNALÍSTICOS</a:t>
            </a:r>
            <a:endParaRPr b="0" i="0" sz="20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-"/>
            </a:pPr>
            <a:r>
              <a:rPr b="0" i="0" lang="pt-BR" sz="20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ESCOLHA DO LOGOTIPO</a:t>
            </a:r>
            <a:endParaRPr b="0" i="0" sz="20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-"/>
            </a:pPr>
            <a:r>
              <a:rPr b="0" i="0" lang="pt-BR" sz="20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VENDA DOS EXEMPLARES</a:t>
            </a:r>
            <a:endParaRPr b="0" i="0" sz="20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-"/>
            </a:pPr>
            <a:r>
              <a:rPr b="0" i="0" lang="pt-BR" sz="20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LEITURA DE NOTÍCIAS</a:t>
            </a:r>
            <a:endParaRPr b="0" i="0" sz="20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elvetica Neue"/>
              <a:buChar char="-"/>
            </a:pPr>
            <a:r>
              <a:rPr b="0" i="0" lang="pt-BR" sz="20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DISCUSSÃO SOBRE MÍDIAS</a:t>
            </a:r>
            <a:endParaRPr b="0" i="0" sz="20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503275" y="996250"/>
            <a:ext cx="6429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JORNAL TANGARÁ - ATIVIDADES INTEGRADAS</a:t>
            </a:r>
            <a:endParaRPr b="0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5488568" y="402389"/>
            <a:ext cx="61793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JORNAL TANGARÁ</a:t>
            </a:r>
            <a:endParaRPr b="0" i="0" sz="1200" u="none" cap="none" strike="noStrike">
              <a:solidFill>
                <a:schemeClr val="lt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Uma imagem contendo Texto&#10;&#10;Descrição gerada automaticamente" id="170" name="Google Shape;17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49540" y="6428295"/>
            <a:ext cx="1332660" cy="3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438363" y="6230268"/>
            <a:ext cx="102119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72" name="Google Shape;172;p5"/>
          <p:cNvPicPr preferRelativeResize="0"/>
          <p:nvPr/>
        </p:nvPicPr>
        <p:blipFill rotWithShape="1">
          <a:blip r:embed="rId6">
            <a:alphaModFix/>
          </a:blip>
          <a:srcRect b="0" l="11095" r="0" t="7570"/>
          <a:stretch/>
        </p:blipFill>
        <p:spPr>
          <a:xfrm>
            <a:off x="7524650" y="897249"/>
            <a:ext cx="3677999" cy="5115200"/>
          </a:xfrm>
          <a:prstGeom prst="rect">
            <a:avLst/>
          </a:prstGeom>
          <a:noFill/>
          <a:ln cap="rnd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/>
          <p:nvPr/>
        </p:nvSpPr>
        <p:spPr>
          <a:xfrm>
            <a:off x="4355515" y="1834066"/>
            <a:ext cx="88246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Obrigada!</a:t>
            </a:r>
            <a:endParaRPr b="0" i="0" sz="3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4069775" y="3500050"/>
            <a:ext cx="3035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FLAVIA CUNHA LIMA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flavia@escolatangara.com.br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&#10;&#10;Descrição gerada automaticamente" id="180" name="Google Shape;18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1147" y="6233138"/>
            <a:ext cx="1151355" cy="4781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6"/>
          <p:cNvCxnSpPr/>
          <p:nvPr/>
        </p:nvCxnSpPr>
        <p:spPr>
          <a:xfrm>
            <a:off x="4457700" y="3043238"/>
            <a:ext cx="520065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Uma imagem contendo Texto&#10;&#10;Descrição gerada automaticamente" id="182" name="Google Shape;18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86450" y="6206244"/>
            <a:ext cx="1808873" cy="461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2021-05-12T14:43:05Z</dcterms:created>
  <dc:creator>Microsoft Office User</dc:creator>
</cp:coreProperties>
</file>