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V+5rfjW2QT87b6+3vqdzIgX+N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Light-bold.fntdata"/><Relationship Id="rId6" Type="http://schemas.openxmlformats.org/officeDocument/2006/relationships/slide" Target="slides/slide2.xml"/><Relationship Id="rId18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0969ffb363e4d83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60969ffb363e4d83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60969ffb363e4d83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6303536dd5dc0a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c6303536dd5dc0a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2c6303536dd5dc0a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6303536dd5dc0a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c6303536dd5dc0a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2c6303536dd5dc0a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6303536dd5dc0a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c6303536dd5dc0a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c6303536dd5dc0a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hyperlink" Target="mailto:helder.sousa@sme.prefeitura.sp.gov.br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2791326" y="638798"/>
            <a:ext cx="7796463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b="1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99903" y="4806998"/>
            <a:ext cx="6830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IMPRENSA JOVEM ATRAVESSA OS MUROS DA ESCOLA</a:t>
            </a:r>
            <a:endParaRPr b="1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836302" y="697603"/>
            <a:ext cx="74879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ENCONTRO DE BOAS PRÁTICAS COM O JOCA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490" y="6273464"/>
            <a:ext cx="1046686" cy="43470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399903" y="5216072"/>
            <a:ext cx="6830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EMEF DES. TEODOMIRO TOLEDO PIZA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274357" y="5989247"/>
            <a:ext cx="6830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PROF. HELDER RIBEIRO DE SOUSA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ma imagem contendo Texto&#10;&#10;Descrição gerada automaticamente"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1247" y="6320826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185863" y="1580236"/>
            <a:ext cx="985837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saber de Tik Tok. E agora?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Produção de Mídia na escola</a:t>
            </a:r>
            <a:endParaRPr b="0" i="0" sz="4400" u="none" cap="none" strike="noStrik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399903" y="5580173"/>
            <a:ext cx="68304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TEOCOMUNICA - IMPRENSA JOVEM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502143" y="765116"/>
            <a:ext cx="11372850" cy="5497372"/>
          </a:xfrm>
          <a:prstGeom prst="rect">
            <a:avLst/>
          </a:prstGeom>
          <a:solidFill>
            <a:schemeClr val="lt1"/>
          </a:solidFill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438363" y="6230268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695649" y="402389"/>
            <a:ext cx="6179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TEOCOMUNICA - IMPRENSA JOVEM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Uma imagem contendo Texto&#10;&#10;Descrição gerada automaticamente" id="109" name="Google Shape;10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9462" y="807613"/>
            <a:ext cx="9773088" cy="549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502143" y="385763"/>
            <a:ext cx="11372850" cy="5948243"/>
          </a:xfrm>
          <a:prstGeom prst="rect">
            <a:avLst/>
          </a:prstGeom>
          <a:solidFill>
            <a:schemeClr val="lt1"/>
          </a:solidFill>
          <a:ln cap="rnd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19" name="Google Shape;1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438363" y="6302460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1258" y="385776"/>
            <a:ext cx="10574640" cy="594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502143" y="800019"/>
            <a:ext cx="11372850" cy="5449767"/>
          </a:xfrm>
          <a:prstGeom prst="rect">
            <a:avLst/>
          </a:prstGeom>
          <a:solidFill>
            <a:schemeClr val="lt1"/>
          </a:solidFill>
          <a:ln cap="rnd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7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38363" y="6230268"/>
            <a:ext cx="102119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4350" y="729950"/>
            <a:ext cx="9688464" cy="54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5695599" y="404277"/>
            <a:ext cx="6179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TEOCOMUNICA - IMPRENSA JOVEM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60969ffb363e4d83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60969ffb363e4d83_4"/>
          <p:cNvSpPr/>
          <p:nvPr/>
        </p:nvSpPr>
        <p:spPr>
          <a:xfrm>
            <a:off x="502143" y="800019"/>
            <a:ext cx="11373000" cy="5449800"/>
          </a:xfrm>
          <a:prstGeom prst="rect">
            <a:avLst/>
          </a:prstGeom>
          <a:solidFill>
            <a:schemeClr val="lt1"/>
          </a:solidFill>
          <a:ln cap="rnd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41" name="Google Shape;141;g60969ffb363e4d83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6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42" name="Google Shape;142;g60969ffb363e4d83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60969ffb363e4d83_4"/>
          <p:cNvSpPr txBox="1"/>
          <p:nvPr/>
        </p:nvSpPr>
        <p:spPr>
          <a:xfrm>
            <a:off x="438363" y="6230268"/>
            <a:ext cx="102120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4" name="Google Shape;144;g60969ffb363e4d83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4388" y="836750"/>
            <a:ext cx="9688531" cy="54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60969ffb363e4d83_4"/>
          <p:cNvSpPr txBox="1"/>
          <p:nvPr/>
        </p:nvSpPr>
        <p:spPr>
          <a:xfrm>
            <a:off x="5695649" y="402389"/>
            <a:ext cx="6179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TEOCOMUNICA - IMPRENSA JOVEM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c6303536dd5dc0a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c6303536dd5dc0a_15"/>
          <p:cNvSpPr/>
          <p:nvPr/>
        </p:nvSpPr>
        <p:spPr>
          <a:xfrm>
            <a:off x="502143" y="800019"/>
            <a:ext cx="11373000" cy="5449800"/>
          </a:xfrm>
          <a:prstGeom prst="rect">
            <a:avLst/>
          </a:prstGeom>
          <a:solidFill>
            <a:schemeClr val="lt1"/>
          </a:solidFill>
          <a:ln cap="rnd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53" name="Google Shape;153;g2c6303536dd5dc0a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6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54" name="Google Shape;154;g2c6303536dd5dc0a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c6303536dd5dc0a_15"/>
          <p:cNvSpPr txBox="1"/>
          <p:nvPr/>
        </p:nvSpPr>
        <p:spPr>
          <a:xfrm>
            <a:off x="438363" y="6230268"/>
            <a:ext cx="102120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6" name="Google Shape;156;g2c6303536dd5dc0a_15"/>
          <p:cNvSpPr txBox="1"/>
          <p:nvPr/>
        </p:nvSpPr>
        <p:spPr>
          <a:xfrm>
            <a:off x="5695649" y="402389"/>
            <a:ext cx="6179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TEOCOMUNICA - IMPRENSA JOVEM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7" name="Google Shape;157;g2c6303536dd5dc0a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1600" y="823050"/>
            <a:ext cx="9688531" cy="54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c6303536dd5dc0a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c6303536dd5dc0a_27"/>
          <p:cNvSpPr/>
          <p:nvPr/>
        </p:nvSpPr>
        <p:spPr>
          <a:xfrm>
            <a:off x="502143" y="800019"/>
            <a:ext cx="11373000" cy="5449800"/>
          </a:xfrm>
          <a:prstGeom prst="rect">
            <a:avLst/>
          </a:prstGeom>
          <a:solidFill>
            <a:schemeClr val="lt1"/>
          </a:solidFill>
          <a:ln cap="rnd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65" name="Google Shape;165;g2c6303536dd5dc0a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6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66" name="Google Shape;166;g2c6303536dd5dc0a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c6303536dd5dc0a_27"/>
          <p:cNvSpPr txBox="1"/>
          <p:nvPr/>
        </p:nvSpPr>
        <p:spPr>
          <a:xfrm>
            <a:off x="438363" y="6230268"/>
            <a:ext cx="102120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8" name="Google Shape;168;g2c6303536dd5dc0a_27"/>
          <p:cNvSpPr txBox="1"/>
          <p:nvPr/>
        </p:nvSpPr>
        <p:spPr>
          <a:xfrm>
            <a:off x="5695649" y="402389"/>
            <a:ext cx="6179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TEOCOMUNICA - IMPRENSA JOVEM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69" name="Google Shape;169;g2c6303536dd5dc0a_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4388" y="831413"/>
            <a:ext cx="9688531" cy="54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c6303536dd5dc0a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c6303536dd5dc0a_39"/>
          <p:cNvSpPr/>
          <p:nvPr/>
        </p:nvSpPr>
        <p:spPr>
          <a:xfrm>
            <a:off x="502143" y="800019"/>
            <a:ext cx="11373000" cy="5449800"/>
          </a:xfrm>
          <a:prstGeom prst="rect">
            <a:avLst/>
          </a:prstGeom>
          <a:solidFill>
            <a:schemeClr val="lt1"/>
          </a:solidFill>
          <a:ln cap="rnd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77" name="Google Shape;177;g2c6303536dd5dc0a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516" y="6445811"/>
            <a:ext cx="889036" cy="36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178" name="Google Shape;178;g2c6303536dd5dc0a_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44" y="6435119"/>
            <a:ext cx="1332660" cy="33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c6303536dd5dc0a_39"/>
          <p:cNvSpPr txBox="1"/>
          <p:nvPr/>
        </p:nvSpPr>
        <p:spPr>
          <a:xfrm>
            <a:off x="438363" y="6230268"/>
            <a:ext cx="102120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5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pt-BR" sz="1200" u="none" cap="none" strike="noStrike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alunos só querem saber de Tik Tok. E Agora? Produção de mídia na escola</a:t>
            </a:r>
            <a:endParaRPr b="0" i="0" sz="12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0" name="Google Shape;180;g2c6303536dd5dc0a_39"/>
          <p:cNvSpPr txBox="1"/>
          <p:nvPr/>
        </p:nvSpPr>
        <p:spPr>
          <a:xfrm>
            <a:off x="5695649" y="402389"/>
            <a:ext cx="6179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TEOCOMUNICA - IMPRENSA JOVEM</a:t>
            </a:r>
            <a:endParaRPr b="0" i="0" sz="1200" u="none" cap="none" strike="noStrike">
              <a:solidFill>
                <a:schemeClr val="lt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1" name="Google Shape;181;g2c6303536dd5dc0a_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4388" y="836750"/>
            <a:ext cx="9688536" cy="54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8561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/>
          <p:nvPr/>
        </p:nvSpPr>
        <p:spPr>
          <a:xfrm>
            <a:off x="4355515" y="1834066"/>
            <a:ext cx="88246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Obrigado!</a:t>
            </a:r>
            <a:endParaRPr b="0" i="0" sz="3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4355525" y="3537325"/>
            <a:ext cx="38733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Helder Ribeiro de Sousa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helder.sousa@sme.prefeitura.sp.gov.br</a:t>
            </a:r>
            <a:r>
              <a:rPr b="0" i="0" lang="pt-BR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189" name="Google Shape;18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1147" y="6233138"/>
            <a:ext cx="1151355" cy="4781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6"/>
          <p:cNvCxnSpPr/>
          <p:nvPr/>
        </p:nvCxnSpPr>
        <p:spPr>
          <a:xfrm>
            <a:off x="4457700" y="3043238"/>
            <a:ext cx="520065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Uma imagem contendo Texto&#10;&#10;Descrição gerada automaticamente" id="191" name="Google Shape;19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6450" y="6206244"/>
            <a:ext cx="1808873" cy="46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2021-05-12T14:43:05Z</dcterms:created>
  <dc:creator>Microsoft Office User</dc:creator>
</cp:coreProperties>
</file>