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j8PUl7ppHwNpB/tPcV618p7/8C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cbad7f41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6cbad7f41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16cbad7f41b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cbad7f41b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6cbad7f41b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16cbad7f41b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cbad7f41b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6cbad7f41b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16cbad7f41b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10" Type="http://schemas.openxmlformats.org/officeDocument/2006/relationships/image" Target="../media/image9.png"/><Relationship Id="rId9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hyperlink" Target="mailto:rosa.rodrigues@stocco.com.br" TargetMode="External"/><Relationship Id="rId9" Type="http://schemas.openxmlformats.org/officeDocument/2006/relationships/image" Target="../media/image10.jpg"/><Relationship Id="rId5" Type="http://schemas.openxmlformats.org/officeDocument/2006/relationships/hyperlink" Target="mailto:anabel.suarez@stocco.com.br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2791326" y="638798"/>
            <a:ext cx="7796463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b="1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99903" y="4806998"/>
            <a:ext cx="683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BRAZOS ABIERTOS</a:t>
            </a:r>
            <a:endParaRPr b="1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836302" y="697603"/>
            <a:ext cx="74879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ENCONTRO DE BOAS PRÁTICAS COM O JOCA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490" y="6273464"/>
            <a:ext cx="1046686" cy="43470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399903" y="5216072"/>
            <a:ext cx="683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COLÉGIO STOCCO - SANTO ANDRÉ/SP</a:t>
            </a:r>
            <a:endParaRPr b="0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672900" y="5637175"/>
            <a:ext cx="655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ROSA GRAZIELA RODRIGUES E ANABEL GABRIELA SUAREZ</a:t>
            </a:r>
            <a:endParaRPr b="0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Uma imagem contendo Texto&#10;&#10;Descrição gerada automaticamente"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1247" y="6320826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185863" y="1580236"/>
            <a:ext cx="985837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saber de Tik Tok. E agora?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Produção de Mídia na escola</a:t>
            </a:r>
            <a:endParaRPr b="0" i="0" sz="44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4825" y="5096175"/>
            <a:ext cx="2146950" cy="8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8275" y="119413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38363" y="6230268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695649" y="402389"/>
            <a:ext cx="617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BRAZOS ABIERTOS</a:t>
            </a:r>
            <a:endParaRPr b="1" i="0" sz="1800" u="none" cap="none" strike="noStrike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Uma imagem contendo Texto&#10;&#10;Descrição gerada automaticamente" id="108" name="Google Shape;10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"/>
          <p:cNvCxnSpPr>
            <a:stCxn id="110" idx="2"/>
            <a:endCxn id="111" idx="1"/>
          </p:cNvCxnSpPr>
          <p:nvPr/>
        </p:nvCxnSpPr>
        <p:spPr>
          <a:xfrm flipH="1" rot="10800000">
            <a:off x="2003350" y="1968725"/>
            <a:ext cx="1799700" cy="12891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2"/>
          <p:cNvCxnSpPr>
            <a:stCxn id="110" idx="2"/>
            <a:endCxn id="113" idx="1"/>
          </p:cNvCxnSpPr>
          <p:nvPr/>
        </p:nvCxnSpPr>
        <p:spPr>
          <a:xfrm flipH="1" rot="10800000">
            <a:off x="2003350" y="959825"/>
            <a:ext cx="1799700" cy="22980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2"/>
          <p:cNvSpPr/>
          <p:nvPr/>
        </p:nvSpPr>
        <p:spPr>
          <a:xfrm rot="-5400000">
            <a:off x="-759050" y="2656175"/>
            <a:ext cx="4321500" cy="120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¡LUCE, ESPAÑOL!</a:t>
            </a:r>
            <a:endParaRPr b="0" i="0" sz="3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2021 - 2022</a:t>
            </a:r>
            <a:endParaRPr b="0" i="0" sz="3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803000" y="609681"/>
            <a:ext cx="2694000" cy="700500"/>
          </a:xfrm>
          <a:prstGeom prst="roundRect">
            <a:avLst>
              <a:gd fmla="val 16667" name="adj"/>
            </a:avLst>
          </a:prstGeom>
          <a:solidFill>
            <a:srgbClr val="B61249"/>
          </a:solidFill>
          <a:ln cap="flat" cmpd="sng" w="9525">
            <a:solidFill>
              <a:srgbClr val="B61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Concurso de Relato Breve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3803000" y="1618352"/>
            <a:ext cx="2694000" cy="700500"/>
          </a:xfrm>
          <a:prstGeom prst="roundRect">
            <a:avLst>
              <a:gd fmla="val 16667" name="adj"/>
            </a:avLst>
          </a:prstGeom>
          <a:solidFill>
            <a:srgbClr val="B61249"/>
          </a:solidFill>
          <a:ln cap="flat" cmpd="sng" w="9525">
            <a:solidFill>
              <a:srgbClr val="B61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Concurso Colégio do Ano em Espanhol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3803000" y="2627015"/>
            <a:ext cx="2694000" cy="700500"/>
          </a:xfrm>
          <a:prstGeom prst="roundRect">
            <a:avLst>
              <a:gd fmla="val 16667" name="adj"/>
            </a:avLst>
          </a:prstGeom>
          <a:solidFill>
            <a:srgbClr val="B61249"/>
          </a:solidFill>
          <a:ln cap="flat" cmpd="sng" w="9525">
            <a:solidFill>
              <a:srgbClr val="B61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Oficina de Cultura e Arte Hispânicos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803000" y="3635690"/>
            <a:ext cx="2694000" cy="700500"/>
          </a:xfrm>
          <a:prstGeom prst="roundRect">
            <a:avLst>
              <a:gd fmla="val 16667" name="adj"/>
            </a:avLst>
          </a:prstGeom>
          <a:solidFill>
            <a:srgbClr val="B61249"/>
          </a:solidFill>
          <a:ln cap="flat" cmpd="sng" w="9525">
            <a:solidFill>
              <a:srgbClr val="B61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Oficina de preparação ao DELE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803000" y="4644377"/>
            <a:ext cx="2694000" cy="700500"/>
          </a:xfrm>
          <a:prstGeom prst="roundRect">
            <a:avLst>
              <a:gd fmla="val 16667" name="adj"/>
            </a:avLst>
          </a:prstGeom>
          <a:solidFill>
            <a:srgbClr val="B61249"/>
          </a:solidFill>
          <a:ln cap="flat" cmpd="sng" w="9525">
            <a:solidFill>
              <a:srgbClr val="B61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Troféu Jovem Leitor em espanhol - JOCA</a:t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" name="Google Shape;117;p2"/>
          <p:cNvCxnSpPr>
            <a:endCxn id="114" idx="1"/>
          </p:cNvCxnSpPr>
          <p:nvPr/>
        </p:nvCxnSpPr>
        <p:spPr>
          <a:xfrm flipH="1" rot="10800000">
            <a:off x="2009300" y="2977265"/>
            <a:ext cx="1793700" cy="280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2"/>
          <p:cNvCxnSpPr>
            <a:endCxn id="115" idx="1"/>
          </p:cNvCxnSpPr>
          <p:nvPr/>
        </p:nvCxnSpPr>
        <p:spPr>
          <a:xfrm>
            <a:off x="2001500" y="3251240"/>
            <a:ext cx="1801500" cy="734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2"/>
          <p:cNvCxnSpPr>
            <a:endCxn id="116" idx="1"/>
          </p:cNvCxnSpPr>
          <p:nvPr/>
        </p:nvCxnSpPr>
        <p:spPr>
          <a:xfrm>
            <a:off x="2006300" y="3257927"/>
            <a:ext cx="1796700" cy="1736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2"/>
          <p:cNvCxnSpPr/>
          <p:nvPr/>
        </p:nvCxnSpPr>
        <p:spPr>
          <a:xfrm flipH="1" rot="10800000">
            <a:off x="2006300" y="1962225"/>
            <a:ext cx="1799700" cy="12891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2"/>
          <p:cNvCxnSpPr/>
          <p:nvPr/>
        </p:nvCxnSpPr>
        <p:spPr>
          <a:xfrm flipH="1" rot="10800000">
            <a:off x="6399375" y="3264825"/>
            <a:ext cx="2913300" cy="27966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2"/>
          <p:cNvCxnSpPr/>
          <p:nvPr/>
        </p:nvCxnSpPr>
        <p:spPr>
          <a:xfrm>
            <a:off x="2006300" y="4324727"/>
            <a:ext cx="1796700" cy="17367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"/>
          <p:cNvSpPr/>
          <p:nvPr/>
        </p:nvSpPr>
        <p:spPr>
          <a:xfrm>
            <a:off x="8383938" y="2827911"/>
            <a:ext cx="3034200" cy="1469400"/>
          </a:xfrm>
          <a:prstGeom prst="roundRect">
            <a:avLst>
              <a:gd fmla="val 16667" name="adj"/>
            </a:avLst>
          </a:prstGeom>
          <a:solidFill>
            <a:srgbClr val="E1165A"/>
          </a:solidFill>
          <a:ln cap="flat" cmpd="sng" w="9525">
            <a:solidFill>
              <a:srgbClr val="E11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b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Brazos Abiertos </a:t>
            </a:r>
            <a:endParaRPr b="0" i="0" sz="3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3803000" y="5653040"/>
            <a:ext cx="2694000" cy="700500"/>
          </a:xfrm>
          <a:prstGeom prst="roundRect">
            <a:avLst>
              <a:gd fmla="val 16667" name="adj"/>
            </a:avLst>
          </a:prstGeom>
          <a:solidFill>
            <a:srgbClr val="B61249"/>
          </a:solidFill>
          <a:ln cap="flat" cmpd="sng" w="9525">
            <a:solidFill>
              <a:srgbClr val="B61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Projeto Mi Casa Tu Casa - JOCA</a:t>
            </a:r>
            <a:endParaRPr b="1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212625" y="3130126"/>
            <a:ext cx="1399850" cy="54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32" name="Google Shape;13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33" name="Google Shape;13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/>
        </p:nvSpPr>
        <p:spPr>
          <a:xfrm>
            <a:off x="438363" y="6302460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650475" y="793000"/>
            <a:ext cx="10935600" cy="48936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  <a:endParaRPr b="1" i="0" sz="2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Participação no Projeto </a:t>
            </a:r>
            <a:r>
              <a:rPr b="1" i="1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Casa Tu Casa</a:t>
            </a:r>
            <a:r>
              <a:rPr b="1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do jornal JOCA, com alunos de 9ºano, cujo objetivo foi proporcionar acolhimento e contribuir para a continuidade da educação de crianças e adolescentes refugiados e migrantes venezuelanos em Roraima.</a:t>
            </a:r>
            <a:endParaRPr b="1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Sensibilização/Contato com o projeto.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Oficina de escrita de cartas.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Envio das cartas aos organizadores do projeto em São Paulo, para que eles as encaminhassem ao abrigo em Boa Vista.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5695649" y="402389"/>
            <a:ext cx="617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BRAZOS ABIERTOS</a:t>
            </a:r>
            <a:endParaRPr b="1" i="0" sz="18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16cbad7f41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43" name="Google Shape;143;g16cbad7f41b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6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44" name="Google Shape;144;g16cbad7f41b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6cbad7f41b_0_1"/>
          <p:cNvSpPr txBox="1"/>
          <p:nvPr/>
        </p:nvSpPr>
        <p:spPr>
          <a:xfrm>
            <a:off x="438363" y="6302460"/>
            <a:ext cx="1021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6" name="Google Shape;146;g16cbad7f41b_0_1"/>
          <p:cNvSpPr txBox="1"/>
          <p:nvPr/>
        </p:nvSpPr>
        <p:spPr>
          <a:xfrm>
            <a:off x="650475" y="793000"/>
            <a:ext cx="10935600" cy="43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</a:t>
            </a:r>
            <a:endParaRPr b="1" i="0" sz="2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Retomada da ideia de participar do Mi Casa Tu Casa, com novos alunos de 8º e 9º ano.</a:t>
            </a:r>
            <a:endParaRPr b="1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Sensibilização/Contato com o projeto.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Oficina de escrita de cartas.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Ida aos Correios para envio de 70 cartas aos organizadores do projeto em São Paulo, para que eles as encaminhassem ao abrigo em Boa Vista. 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g16cbad7f41b_0_1"/>
          <p:cNvSpPr txBox="1"/>
          <p:nvPr/>
        </p:nvSpPr>
        <p:spPr>
          <a:xfrm>
            <a:off x="5695649" y="402389"/>
            <a:ext cx="617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BRAZOS ABIERTOS</a:t>
            </a:r>
            <a:endParaRPr b="1" i="0" sz="18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6cbad7f41b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54" name="Google Shape;154;g16cbad7f41b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6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55" name="Google Shape;155;g16cbad7f41b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6cbad7f41b_0_12"/>
          <p:cNvSpPr txBox="1"/>
          <p:nvPr/>
        </p:nvSpPr>
        <p:spPr>
          <a:xfrm>
            <a:off x="438363" y="6302460"/>
            <a:ext cx="1021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7" name="Google Shape;157;g16cbad7f41b_0_12"/>
          <p:cNvSpPr txBox="1"/>
          <p:nvPr/>
        </p:nvSpPr>
        <p:spPr>
          <a:xfrm>
            <a:off x="650475" y="793000"/>
            <a:ext cx="10935600" cy="3247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</a:t>
            </a:r>
            <a:endParaRPr b="0" i="0" sz="2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</a:t>
            </a: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Entrevista virtual, em espanhol, com a Dra. Cora Gonzalo, Univ. Federal de Roraima, jornalista e professora venezuelana.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</a:t>
            </a: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Encontro virtual, em espanhol, entre adolescentes e jovens do abrigo em Roraima, representando todos os que receberam nossas cartas.  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g16cbad7f41b_0_12"/>
          <p:cNvSpPr txBox="1"/>
          <p:nvPr/>
        </p:nvSpPr>
        <p:spPr>
          <a:xfrm>
            <a:off x="5695649" y="402389"/>
            <a:ext cx="617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BRAZOS ABIERTOS</a:t>
            </a:r>
            <a:endParaRPr b="1" i="0" sz="18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16cbad7f41b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65" name="Google Shape;165;g16cbad7f41b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6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66" name="Google Shape;166;g16cbad7f41b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6cbad7f41b_0_23"/>
          <p:cNvSpPr txBox="1"/>
          <p:nvPr/>
        </p:nvSpPr>
        <p:spPr>
          <a:xfrm>
            <a:off x="438363" y="6302460"/>
            <a:ext cx="1021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8" name="Google Shape;168;g16cbad7f41b_0_23"/>
          <p:cNvSpPr txBox="1"/>
          <p:nvPr/>
        </p:nvSpPr>
        <p:spPr>
          <a:xfrm>
            <a:off x="650475" y="793000"/>
            <a:ext cx="10935600" cy="3985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2022</a:t>
            </a:r>
            <a:endParaRPr b="1" i="0" sz="28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</a:t>
            </a:r>
            <a:r>
              <a:rPr b="0" i="0" lang="pt-BR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Micro-aulas gravadas em Reels, elaboradas pelos nossos estudantes de nono ano, com os seguintes conteúdos: História e Geografia do Brasil, e Língua Portuguesa.</a:t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</a:t>
            </a:r>
            <a:r>
              <a:rPr b="0" i="0" lang="pt-BR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Encontro virtual, em espanhol, com adolescentes e jovens refugiados em Roraima, representando todos os que receberam nossas cartas</a:t>
            </a:r>
            <a:r>
              <a:rPr b="0" i="0" lang="pt-BR" sz="2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b="0" i="0" sz="2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g16cbad7f41b_0_23"/>
          <p:cNvSpPr txBox="1"/>
          <p:nvPr/>
        </p:nvSpPr>
        <p:spPr>
          <a:xfrm>
            <a:off x="5695649" y="402389"/>
            <a:ext cx="617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BRAZOS ABIERTOS</a:t>
            </a:r>
            <a:endParaRPr b="1" i="0" sz="18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688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77" name="Google Shape;17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9540" y="6428295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438363" y="6230268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6301" y="822038"/>
            <a:ext cx="3013162" cy="53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5695649" y="402389"/>
            <a:ext cx="617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BRAZOS ABIERTOS</a:t>
            </a:r>
            <a:endParaRPr b="1" i="0" sz="18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66600" y="3604787"/>
            <a:ext cx="3463600" cy="264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8375" y="2469050"/>
            <a:ext cx="2829376" cy="377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9">
            <a:alphaModFix/>
          </a:blip>
          <a:srcRect b="0" l="0" r="0" t="25672"/>
          <a:stretch/>
        </p:blipFill>
        <p:spPr>
          <a:xfrm>
            <a:off x="1798350" y="916960"/>
            <a:ext cx="3287150" cy="325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39112" y="390700"/>
            <a:ext cx="3463584" cy="25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91" name="Google Shape;19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92" name="Google Shape;19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"/>
          <p:cNvSpPr txBox="1"/>
          <p:nvPr/>
        </p:nvSpPr>
        <p:spPr>
          <a:xfrm>
            <a:off x="438363" y="6230268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726150" y="985163"/>
            <a:ext cx="10133700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small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perspectiva de finalização do projeto em 2022</a:t>
            </a:r>
            <a:endParaRPr b="1" i="0" sz="28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822951" y="1937425"/>
            <a:ext cx="10366200" cy="4247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Gravação dos vídeos em Reels (5 de cada disciplina).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Escuta do podcast de depoimento de Bruno Garmatz, autor do livro </a:t>
            </a:r>
            <a:r>
              <a:rPr b="0" i="1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nombre es.... , </a:t>
            </a: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que escreve sobre a história de vida de nove refugiados no Brasil.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Teatro de sombras para mostrar os relatos do livro </a:t>
            </a:r>
            <a:r>
              <a:rPr b="0" i="1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nombre es.... </a:t>
            </a: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aos estudantes de sétimos, oitavos e nonos anos.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Envio de cartões de Natal em espanhol.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AutoNum type="arabicPeriod"/>
            </a:pPr>
            <a:r>
              <a:rPr b="0" i="0" lang="pt-BR" sz="2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Live de Boas Festas com os jovens do abrigo em Roraima. </a:t>
            </a:r>
            <a:endParaRPr b="0" i="0" sz="2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5695649" y="402389"/>
            <a:ext cx="617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BRAZOS ABIERTOS</a:t>
            </a:r>
            <a:endParaRPr b="1" i="0" sz="18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/>
          <p:nvPr/>
        </p:nvSpPr>
        <p:spPr>
          <a:xfrm>
            <a:off x="4670975" y="1376600"/>
            <a:ext cx="32454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Gratas!</a:t>
            </a:r>
            <a:endParaRPr b="1" i="0" sz="3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¡Gracias!</a:t>
            </a:r>
            <a:endParaRPr b="1" i="0" sz="3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2333824" y="3537325"/>
            <a:ext cx="79197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Rosa Graziela Rodrigues: </a:t>
            </a:r>
            <a:r>
              <a:rPr b="0" i="0" lang="pt-BR" sz="2300" u="sng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rosa.rodrigues@stocco.com.br</a:t>
            </a:r>
            <a:endParaRPr b="0" i="0" sz="23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Assessora de Espanhol</a:t>
            </a:r>
            <a:endParaRPr b="0" i="0" sz="23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Anabel Gabriela Suarez: </a:t>
            </a:r>
            <a:r>
              <a:rPr b="0" i="0" lang="pt-BR" sz="2300" u="sng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anabel.suarez@stocco.com.br</a:t>
            </a:r>
            <a:r>
              <a:rPr b="0" i="0" lang="pt-BR" sz="23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b="0" i="0" sz="23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Professora de Espanhol 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204" name="Google Shape;20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1147" y="6233138"/>
            <a:ext cx="1151355" cy="4781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6"/>
          <p:cNvCxnSpPr/>
          <p:nvPr/>
        </p:nvCxnSpPr>
        <p:spPr>
          <a:xfrm>
            <a:off x="4457700" y="3043238"/>
            <a:ext cx="520065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Uma imagem contendo Texto&#10;&#10;Descrição gerada automaticamente" id="206" name="Google Shape;20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86450" y="6206244"/>
            <a:ext cx="1808873" cy="46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8">
            <a:alphaModFix/>
          </a:blip>
          <a:srcRect b="0" l="0" r="0" t="11032"/>
          <a:stretch/>
        </p:blipFill>
        <p:spPr>
          <a:xfrm>
            <a:off x="626675" y="2367950"/>
            <a:ext cx="1487100" cy="17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9">
            <a:alphaModFix/>
          </a:blip>
          <a:srcRect b="14088" l="7605" r="5866" t="8922"/>
          <a:stretch/>
        </p:blipFill>
        <p:spPr>
          <a:xfrm>
            <a:off x="626676" y="4348825"/>
            <a:ext cx="1487097" cy="17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2021-05-12T14:43:05Z</dcterms:created>
  <dc:creator>Microsoft Office User</dc:creator>
</cp:coreProperties>
</file>